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8E1794-5CA3-424C-909A-77F658D53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D544EBA-17B8-46F8-9874-9018BF1085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0FBC7-DEA5-4D25-92F4-FCBEEA50CBBA}" type="datetimeFigureOut">
              <a:rPr lang="ko-KR" altLang="en-US" smtClean="0"/>
              <a:t>2023-08-08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5F08A82-E51F-47D5-95F6-6EE76FA056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5DA0F26-7352-46FD-9AE5-8815F5AF5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5D62A-1784-4F24-BE7A-11A86A8AF4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0983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E9643ED-02FD-4AB4-9047-A0906E64D9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B7D91B7-2EEA-47A6-B3EB-25B27D7A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061CB84-9E3F-4DE4-A502-675434A9D8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10FBC7-DEA5-4D25-92F4-FCBEEA50CBBA}" type="datetimeFigureOut">
              <a:rPr lang="ko-KR" altLang="en-US" smtClean="0"/>
              <a:t>2023-08-08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FEC2A83-4D83-4E9A-9B64-752FA844C8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90BAFA7-2751-47BF-9E84-2AED56A317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35D62A-1784-4F24-BE7A-11A86A8AF4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51079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40AFD4EC-4F99-47E6-99B4-B974F5FBB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ko-KR">
                <a:latin typeface="Georgia" pitchFamily="18" charset="0"/>
              </a:rPr>
              <a:t>Network Security: 9.1</a:t>
            </a:r>
            <a:br>
              <a:rPr lang="en-US" altLang="ko-KR">
                <a:latin typeface="Georgia" pitchFamily="18" charset="0"/>
              </a:rPr>
            </a:br>
            <a:r>
              <a:rPr lang="en-US" altLang="ko-KR">
                <a:latin typeface="Georgia" pitchFamily="18" charset="0"/>
              </a:rPr>
              <a:t>SSL/TLS Tutorial (TLS 1.3)</a:t>
            </a:r>
            <a:endParaRPr lang="en-US" altLang="ko-KR" dirty="0">
              <a:latin typeface="Georgia" pitchFamily="18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6CCF9DA-6502-414C-9DD0-8510FB7DD77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5701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C753CBD4-30B0-4ED2-8C16-932F3462E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SSL Change Cipher Spec Protocol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5B6B5F7-2B2C-4D18-9B32-0A52C173243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0521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FB944476-141C-40BE-8EB6-E0822DA065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SSL Alert Protocol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017DD65-771F-4CE9-B111-35579EB8A4B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3840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554F73F9-6A36-455F-B8B0-24CA165EE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SSL Handshake Protocol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13A31C8-6A4F-47E5-BD57-62239B55491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8570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41A8FCEE-A00A-4C13-AEBE-38FF0FC625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AF3B9D6-1BB5-45F3-B68B-8C847AB0850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3004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F43A1C73-0A8A-4F8B-8E0A-B491D851A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5EB82EA-1630-48AF-9CD0-310E0696E22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8652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21E2D362-E830-442C-A5E1-9F5D93CB7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E29E2C4-EF04-4329-9836-1A3F858B748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5257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DF69192C-6FA0-47D3-AAD3-575B97C3A8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AD0C7B0-BBAF-4763-BF6A-70F8AD84D0D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0308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ADF3503A-9FA6-48BA-B049-ED95B67B4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E6475C1-C769-4435-A2AC-13060684646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8787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6DEA26F7-C2F8-4A1E-90AA-C14FB0AE4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SSL Application Data Protocol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B306054-F24D-4811-BDF0-5513419CD2C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0364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22DB96C3-2FD9-40F1-864C-2493ADF03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1-RTT, 0-RTT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609A9C0-5CFE-447B-9045-64355108437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7849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EA04960E-5E46-4242-87A7-EA0A8784E8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Introduction</a:t>
            </a:r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6B9DEAD-41B1-4D7C-B3F6-0EA7A98DC68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5900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65040292-9295-4B5A-89A1-AABBDDAB03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Connection establishment in TLS 1.2/1.3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B957518-EEFD-4028-8FBD-8BE83510AAE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423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3A1D2FFB-900A-4326-B89C-4334AE922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0-RTT in TLS 1.3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8C44BC2-B988-4B51-99A2-27F605A9F82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3516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CF9C3E8D-D669-4796-A5AE-83F36B3E1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TLS attacks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9DE795B-380F-48DB-8947-0A58907B1A5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6310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DC8F0398-D755-45C3-8A11-D68C27FB6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CRIME attack (2012) (pre TLS 1.3)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F08A8E2-9D52-4287-AB16-E0754FC55E8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6322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52A4EDFF-83DF-4B63-8C6F-16BC7C7F7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2E80290-4DAE-4B4C-A54C-70DAC45740E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7323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520B4E55-214C-45A9-81D5-D45604637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POODLE (2014)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8F22171-FE0F-4285-A11E-8C4D19710C2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3324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8A1ED13D-C382-48C4-A069-4BF40F538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Heartbleed (2014)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4ED0177-E9F3-4D1E-AEDC-45783767EB6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6541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E83C4373-3886-4754-948F-F4DB167A0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ssl strip attack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4B27A60-BB68-4534-917B-B0E894130C1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9863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AA586FB2-1AE9-41DC-8091-85934B09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Useful command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33B19AD-D4C3-4F7E-A9F1-31F7E784616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1506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83398917-7629-4083-AC7D-D350103939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4DF51FB-F6CB-4202-9D61-D3E249DEA3C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1895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92904F0E-D8DE-4B3A-A397-1A7E3F051E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Cipher</a:t>
            </a:r>
            <a:r>
              <a:rPr lang="ko-KR" altLang="en-US"/>
              <a:t> </a:t>
            </a:r>
            <a:r>
              <a:rPr lang="en-US" altLang="ko-KR"/>
              <a:t>suite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91D6AD8-774E-4041-9C8C-C8B5295A92D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043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70FC1510-287B-4F11-9D24-4D4C7ABEB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TLS/SSl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A4FB90F-2191-42B6-986E-21CF925DAE4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499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149B7688-4189-4164-93E3-97F3366C2D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Architecture</a:t>
            </a: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F198B48-F891-4CC4-8D22-B7821CC23E8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9296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8C40D475-BF2E-49B9-A9F5-B7E3FC200B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SSL Record Protocol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64C2754-EFCA-4FA4-A41F-AE25F110450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3374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047AC7BD-4D8B-40C4-9119-E89D6B9CD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3CA1437-DDCE-498F-8E4A-6EF61B08779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5589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528B8247-42FB-4001-A584-B4E8DD1E6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AD8D938-4DD1-4363-87A9-7CF4B10DC20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460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75</Words>
  <Application>Microsoft Office PowerPoint</Application>
  <PresentationFormat>화면 슬라이드 쇼(4:3)</PresentationFormat>
  <Paragraphs>19</Paragraphs>
  <Slides>28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2" baseType="lpstr">
      <vt:lpstr>맑은 고딕</vt:lpstr>
      <vt:lpstr>Arial</vt:lpstr>
      <vt:lpstr>Georgia</vt:lpstr>
      <vt:lpstr>Office 테마</vt:lpstr>
      <vt:lpstr>Network Security: 9.1 SSL/TLS Tutorial (TLS 1.3)</vt:lpstr>
      <vt:lpstr>Introduction</vt:lpstr>
      <vt:lpstr>PowerPoint 프레젠테이션</vt:lpstr>
      <vt:lpstr>Cipher suite</vt:lpstr>
      <vt:lpstr>TLS/SSl</vt:lpstr>
      <vt:lpstr>Architecture</vt:lpstr>
      <vt:lpstr>SSL Record Protocol</vt:lpstr>
      <vt:lpstr>PowerPoint 프레젠테이션</vt:lpstr>
      <vt:lpstr>PowerPoint 프레젠테이션</vt:lpstr>
      <vt:lpstr>SSL Change Cipher Spec Protocol</vt:lpstr>
      <vt:lpstr>SSL Alert Protocol</vt:lpstr>
      <vt:lpstr>SSL Handshake Protocol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SSL Application Data Protocol</vt:lpstr>
      <vt:lpstr>1-RTT, 0-RTT</vt:lpstr>
      <vt:lpstr>Connection establishment in TLS 1.2/1.3</vt:lpstr>
      <vt:lpstr>0-RTT in TLS 1.3</vt:lpstr>
      <vt:lpstr>TLS attacks</vt:lpstr>
      <vt:lpstr>CRIME attack (2012) (pre TLS 1.3)</vt:lpstr>
      <vt:lpstr>PowerPoint 프레젠테이션</vt:lpstr>
      <vt:lpstr>POODLE (2014)</vt:lpstr>
      <vt:lpstr>Heartbleed (2014)</vt:lpstr>
      <vt:lpstr>ssl strip attack</vt:lpstr>
      <vt:lpstr>Useful command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Network Security: 9.1 SSL/TLS Tutorial (TLS 1.3)</dc:title>
  <dc:creator>김은기</dc:creator>
  <cp:lastModifiedBy>김은기</cp:lastModifiedBy>
  <cp:revision>1</cp:revision>
  <dcterms:created xsi:type="dcterms:W3CDTF">2023-08-08T04:07:31Z</dcterms:created>
  <dcterms:modified xsi:type="dcterms:W3CDTF">2023-08-08T04:07:32Z</dcterms:modified>
</cp:coreProperties>
</file>